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25203150" cy="32404050"/>
  <p:notesSz cx="6858000" cy="9144000"/>
  <p:defaultTextStyle>
    <a:defPPr>
      <a:defRPr lang="fa-IR"/>
    </a:defPPr>
    <a:lvl1pPr marL="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1pPr>
    <a:lvl2pPr marL="164592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2pPr>
    <a:lvl3pPr marL="329184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3pPr>
    <a:lvl4pPr marL="493776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4pPr>
    <a:lvl5pPr marL="658368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5pPr>
    <a:lvl6pPr marL="822960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6pPr>
    <a:lvl7pPr marL="987552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7pPr>
    <a:lvl8pPr marL="1152144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8pPr>
    <a:lvl9pPr marL="13167360" algn="r" defTabSz="3291840" rtl="1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6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40" d="100"/>
          <a:sy n="40" d="100"/>
        </p:scale>
        <p:origin x="-1356" y="-72"/>
      </p:cViewPr>
      <p:guideLst>
        <p:guide orient="horz" pos="10206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0066261"/>
            <a:ext cx="21422678" cy="69458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18362295"/>
            <a:ext cx="17642205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41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071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62545" y="6128271"/>
            <a:ext cx="15629453" cy="1306438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184" y="6128271"/>
            <a:ext cx="46468308" cy="1306438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360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332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20822605"/>
            <a:ext cx="21422678" cy="6435804"/>
          </a:xfrm>
        </p:spPr>
        <p:txBody>
          <a:bodyPr anchor="t"/>
          <a:lstStyle>
            <a:lvl1pPr algn="r">
              <a:defRPr sz="144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13734221"/>
            <a:ext cx="21422678" cy="7088384"/>
          </a:xfr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84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4184" y="35726968"/>
            <a:ext cx="31048881" cy="101045127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3117" y="35726968"/>
            <a:ext cx="31048881" cy="101045127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686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1297665"/>
            <a:ext cx="22682835" cy="54006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7253409"/>
            <a:ext cx="11135768" cy="302287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8" y="10276284"/>
            <a:ext cx="11135768" cy="1866983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2" y="7253409"/>
            <a:ext cx="11140142" cy="302287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2" y="10276284"/>
            <a:ext cx="11140142" cy="1866983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73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1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12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290161"/>
            <a:ext cx="8291663" cy="5490686"/>
          </a:xfrm>
        </p:spPr>
        <p:txBody>
          <a:bodyPr anchor="b"/>
          <a:lstStyle>
            <a:lvl1pPr algn="r"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2" y="1290164"/>
            <a:ext cx="14089261" cy="27655959"/>
          </a:xfrm>
        </p:spPr>
        <p:txBody>
          <a:bodyPr/>
          <a:lstStyle>
            <a:lvl1pPr>
              <a:defRPr sz="11500"/>
            </a:lvl1pPr>
            <a:lvl2pPr>
              <a:defRPr sz="10100"/>
            </a:lvl2pPr>
            <a:lvl3pPr>
              <a:defRPr sz="86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59" y="6780850"/>
            <a:ext cx="8291663" cy="22165273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523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2682835"/>
            <a:ext cx="15121890" cy="2677837"/>
          </a:xfrm>
        </p:spPr>
        <p:txBody>
          <a:bodyPr anchor="b"/>
          <a:lstStyle>
            <a:lvl1pPr algn="r"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2895362"/>
            <a:ext cx="15121890" cy="19442430"/>
          </a:xfrm>
        </p:spPr>
        <p:txBody>
          <a:bodyPr/>
          <a:lstStyle>
            <a:lvl1pPr marL="0" indent="0">
              <a:buNone/>
              <a:defRPr sz="11500"/>
            </a:lvl1pPr>
            <a:lvl2pPr marL="1645920" indent="0">
              <a:buNone/>
              <a:defRPr sz="10100"/>
            </a:lvl2pPr>
            <a:lvl3pPr marL="3291840" indent="0">
              <a:buNone/>
              <a:defRPr sz="860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5360672"/>
            <a:ext cx="15121890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141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1297665"/>
            <a:ext cx="22682835" cy="5400675"/>
          </a:xfrm>
          <a:prstGeom prst="rect">
            <a:avLst/>
          </a:prstGeom>
        </p:spPr>
        <p:txBody>
          <a:bodyPr vert="horz" lIns="329184" tIns="164592" rIns="329184" bIns="164592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7560947"/>
            <a:ext cx="22682835" cy="21385175"/>
          </a:xfrm>
          <a:prstGeom prst="rect">
            <a:avLst/>
          </a:prstGeom>
        </p:spPr>
        <p:txBody>
          <a:bodyPr vert="horz" lIns="329184" tIns="164592" rIns="329184" bIns="164592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62258" y="30033756"/>
            <a:ext cx="5880735" cy="1725216"/>
          </a:xfrm>
          <a:prstGeom prst="rect">
            <a:avLst/>
          </a:prstGeom>
        </p:spPr>
        <p:txBody>
          <a:bodyPr vert="horz" lIns="329184" tIns="164592" rIns="329184" bIns="164592" rtlCol="1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01A4-0CC6-46E0-AE82-26AA087429A1}" type="datetimeFigureOut">
              <a:rPr lang="fa-IR" smtClean="0"/>
              <a:t>19/12/1437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6" y="30033756"/>
            <a:ext cx="7980998" cy="1725216"/>
          </a:xfrm>
          <a:prstGeom prst="rect">
            <a:avLst/>
          </a:prstGeom>
        </p:spPr>
        <p:txBody>
          <a:bodyPr vert="horz" lIns="329184" tIns="164592" rIns="329184" bIns="164592" rtlCol="1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0158" y="30033756"/>
            <a:ext cx="5880735" cy="1725216"/>
          </a:xfrm>
          <a:prstGeom prst="rect">
            <a:avLst/>
          </a:prstGeom>
        </p:spPr>
        <p:txBody>
          <a:bodyPr vert="horz" lIns="329184" tIns="164592" rIns="329184" bIns="164592" rtlCol="1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E766-A8FF-4F09-98F9-887F8D69B65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693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1840" rtl="1" eaLnBrk="1" latinLnBrk="0" hangingPunct="1">
        <a:spcBef>
          <a:spcPct val="0"/>
        </a:spcBef>
        <a:buNone/>
        <a:defRPr sz="1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34440" indent="-1234440" algn="r" defTabSz="3291840" rtl="1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74620" indent="-1028700" algn="r" defTabSz="3291840" rtl="1" eaLnBrk="1" latinLnBrk="0" hangingPunct="1">
        <a:spcBef>
          <a:spcPct val="20000"/>
        </a:spcBef>
        <a:buFont typeface="Arial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r" defTabSz="3291840" rtl="1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r" defTabSz="3291840" rtl="1" eaLnBrk="1" latinLnBrk="0" hangingPunct="1">
        <a:spcBef>
          <a:spcPct val="20000"/>
        </a:spcBef>
        <a:buFont typeface="Arial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832823" y="3519660"/>
            <a:ext cx="16633848" cy="23582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6600" dirty="0" smtClean="0">
                <a:cs typeface="B Titr" pitchFamily="2" charset="-78"/>
              </a:rPr>
              <a:t>عنوان مقاله</a:t>
            </a:r>
          </a:p>
          <a:p>
            <a:pPr algn="ctr"/>
            <a:r>
              <a:rPr lang="fa-IR" sz="6600" dirty="0" smtClean="0">
                <a:cs typeface="B Titr" pitchFamily="2" charset="-78"/>
              </a:rPr>
              <a:t> (فونت </a:t>
            </a:r>
            <a:r>
              <a:rPr lang="en-US" sz="6600" dirty="0" err="1" smtClean="0">
                <a:cs typeface="B Titr" pitchFamily="2" charset="-78"/>
              </a:rPr>
              <a:t>BTitr</a:t>
            </a:r>
            <a:r>
              <a:rPr lang="fa-IR" sz="6600" dirty="0" smtClean="0">
                <a:cs typeface="B Titr" pitchFamily="2" charset="-78"/>
              </a:rPr>
              <a:t> و سايز  66)</a:t>
            </a:r>
            <a:endParaRPr lang="fa-IR" sz="6600" dirty="0">
              <a:cs typeface="B Titr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6239" y="6192913"/>
            <a:ext cx="11737304" cy="4248472"/>
          </a:xfrm>
          <a:prstGeom prst="roundRect">
            <a:avLst/>
          </a:prstGeom>
          <a:noFill/>
          <a:effectLst>
            <a:reflection stA="0" endPos="65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Titr" pitchFamily="2" charset="-78"/>
              </a:rPr>
              <a:t>نويسند اول، نويسنده دوم، نويسنده سوم و  چهارم . . . ( فونت </a:t>
            </a:r>
            <a:r>
              <a:rPr lang="en-US" sz="4000" dirty="0" err="1" smtClean="0">
                <a:cs typeface="B Titr" pitchFamily="2" charset="-78"/>
              </a:rPr>
              <a:t>BTitr</a:t>
            </a:r>
            <a:r>
              <a:rPr lang="fa-IR" sz="4000" dirty="0" smtClean="0">
                <a:cs typeface="B Titr" pitchFamily="2" charset="-78"/>
              </a:rPr>
              <a:t> سايز 40)</a:t>
            </a:r>
          </a:p>
          <a:p>
            <a:pPr algn="ctr"/>
            <a:endParaRPr lang="fa-IR" sz="4000" dirty="0" smtClean="0">
              <a:cs typeface="B Titr" pitchFamily="2" charset="-78"/>
            </a:endParaRPr>
          </a:p>
          <a:p>
            <a:pPr algn="ctr"/>
            <a:r>
              <a:rPr lang="fa-IR" sz="3600" b="1" dirty="0" smtClean="0">
                <a:cs typeface="B Nazanin" pitchFamily="2" charset="-78"/>
              </a:rPr>
              <a:t>مشخصات نويسند اول و ايميل( فونت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fa-IR" sz="3600" b="1" dirty="0" smtClean="0">
                <a:cs typeface="B Nazanin" pitchFamily="2" charset="-78"/>
              </a:rPr>
              <a:t>سايز 36)</a:t>
            </a:r>
          </a:p>
          <a:p>
            <a:pPr algn="ctr"/>
            <a:r>
              <a:rPr lang="fa-IR" sz="3600" b="1" dirty="0" smtClean="0">
                <a:cs typeface="B Nazanin" pitchFamily="2" charset="-78"/>
              </a:rPr>
              <a:t>مشخصات نويسند دوم و ايميل( فونت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en-US" sz="36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cs typeface="B Nazanin" pitchFamily="2" charset="-78"/>
              </a:rPr>
              <a:t>سايز 36)</a:t>
            </a:r>
          </a:p>
          <a:p>
            <a:pPr algn="ctr"/>
            <a:r>
              <a:rPr lang="fa-IR" sz="3600" b="1" dirty="0" smtClean="0">
                <a:cs typeface="B Nazanin" pitchFamily="2" charset="-78"/>
              </a:rPr>
              <a:t>مشخصات نويسند سوم و ايميل( فونت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en-US" sz="36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cs typeface="B Nazanin" pitchFamily="2" charset="-78"/>
              </a:rPr>
              <a:t>سايز 36)</a:t>
            </a:r>
          </a:p>
          <a:p>
            <a:pPr algn="ctr"/>
            <a:r>
              <a:rPr lang="fa-IR" sz="3600" b="1" dirty="0" smtClean="0">
                <a:cs typeface="B Nazanin" pitchFamily="2" charset="-78"/>
              </a:rPr>
              <a:t>مشخصات نويسند چهارم و ايميل( فونت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en-US" sz="36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cs typeface="B Nazanin" pitchFamily="2" charset="-78"/>
              </a:rPr>
              <a:t>سايز 36)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6239" y="10729417"/>
            <a:ext cx="11737304" cy="1095204"/>
          </a:xfrm>
          <a:prstGeom prst="roundRect">
            <a:avLst/>
          </a:prstGeom>
          <a:noFill/>
          <a:effectLst>
            <a:reflection stA="0" endPos="65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>
                <a:cs typeface="B Nazanin" pitchFamily="2" charset="-78"/>
              </a:rPr>
              <a:t>محور مقاله ( فونت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en-US" sz="36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cs typeface="B Nazanin" pitchFamily="2" charset="-78"/>
              </a:rPr>
              <a:t>سايز 36)</a:t>
            </a:r>
            <a:endParaRPr lang="fa-IR" sz="3600" b="1" dirty="0">
              <a:cs typeface="B Nazanin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792469" y="7106092"/>
            <a:ext cx="11834442" cy="4718529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400" b="1" dirty="0" smtClean="0">
                <a:cs typeface="B Nazanin" pitchFamily="2" charset="-78"/>
              </a:rPr>
              <a:t>چكيده مقاله در اين قسمت نوشته شود (فونت  فونت 24فارسی یا  20 انگليسي پررنگ يعني </a:t>
            </a:r>
            <a:r>
              <a:rPr lang="en-US" sz="2400" b="1" dirty="0" smtClean="0">
                <a:cs typeface="B Nazanin" pitchFamily="2" charset="-78"/>
              </a:rPr>
              <a:t>Bold</a:t>
            </a:r>
            <a:r>
              <a:rPr lang="fa-IR" sz="2400" b="1" dirty="0" smtClean="0">
                <a:cs typeface="B Nazanin" pitchFamily="2" charset="-78"/>
              </a:rPr>
              <a:t>)</a:t>
            </a: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>
            <a:off x="12792469" y="6192913"/>
            <a:ext cx="11834442" cy="913179"/>
          </a:xfrm>
          <a:prstGeom prst="round2SameRect">
            <a:avLst/>
          </a:prstGeom>
          <a:effectLst>
            <a:reflection stA="0" endPos="65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چكيده: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817599" y="13351472"/>
            <a:ext cx="11809312" cy="843940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400" b="1" dirty="0" smtClean="0">
                <a:cs typeface="B Nazanin" pitchFamily="2" charset="-78"/>
              </a:rPr>
              <a:t>مقدمه مقاله در اين قسمت نوشته شود (فونت  فونت 24فارسی یا  20 انگليسي پررنگ يعني </a:t>
            </a:r>
            <a:r>
              <a:rPr lang="en-US" sz="2400" b="1" dirty="0" smtClean="0">
                <a:cs typeface="B Nazanin" pitchFamily="2" charset="-78"/>
              </a:rPr>
              <a:t>Bold</a:t>
            </a:r>
            <a:r>
              <a:rPr lang="fa-IR" sz="2400" b="1" dirty="0" smtClean="0">
                <a:cs typeface="B Nazanin" pitchFamily="2" charset="-78"/>
              </a:rPr>
              <a:t>)</a:t>
            </a: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29" name="Round Same Side Corner Rectangle 28"/>
          <p:cNvSpPr/>
          <p:nvPr/>
        </p:nvSpPr>
        <p:spPr>
          <a:xfrm>
            <a:off x="12817599" y="12169577"/>
            <a:ext cx="11809312" cy="1181895"/>
          </a:xfrm>
          <a:prstGeom prst="round2Same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1- مقدمه: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792469" y="23360584"/>
            <a:ext cx="11834442" cy="853918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400" b="1" dirty="0" smtClean="0">
                <a:cs typeface="B Nazanin" pitchFamily="2" charset="-78"/>
              </a:rPr>
              <a:t>بخش بعدي مقاله در اين قسمت نوشته شود (فونت  فونت 24فارسی یا  20 انگليسي پررنگ يعني </a:t>
            </a:r>
            <a:r>
              <a:rPr lang="en-US" sz="2400" b="1" dirty="0" smtClean="0">
                <a:cs typeface="B Nazanin" pitchFamily="2" charset="-78"/>
              </a:rPr>
              <a:t>Bold</a:t>
            </a:r>
            <a:r>
              <a:rPr lang="fa-IR" sz="2400" b="1" dirty="0" smtClean="0">
                <a:cs typeface="B Nazanin" pitchFamily="2" charset="-78"/>
              </a:rPr>
              <a:t>)</a:t>
            </a: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33" name="Round Same Side Corner Rectangle 32"/>
          <p:cNvSpPr/>
          <p:nvPr/>
        </p:nvSpPr>
        <p:spPr>
          <a:xfrm>
            <a:off x="12792469" y="22178689"/>
            <a:ext cx="11834442" cy="1181895"/>
          </a:xfrm>
          <a:prstGeom prst="round2Same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2- روش کار: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4231" y="13207456"/>
            <a:ext cx="11820186" cy="688300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400" b="1" dirty="0" smtClean="0">
                <a:cs typeface="B Nazanin" pitchFamily="2" charset="-78"/>
              </a:rPr>
              <a:t>بخش بعدي مقاله در اين قسمت نوشته شود (فونت  فونت 24فارسی یا  20 انگليسي پررنگ يعني </a:t>
            </a:r>
            <a:r>
              <a:rPr lang="en-US" sz="2400" b="1" dirty="0" smtClean="0">
                <a:cs typeface="B Nazanin" pitchFamily="2" charset="-78"/>
              </a:rPr>
              <a:t>Bold</a:t>
            </a:r>
            <a:r>
              <a:rPr lang="fa-IR" sz="2400" b="1" dirty="0" smtClean="0">
                <a:cs typeface="B Nazanin" pitchFamily="2" charset="-78"/>
              </a:rPr>
              <a:t>)</a:t>
            </a: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en-US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35" name="Round Same Side Corner Rectangle 34"/>
          <p:cNvSpPr/>
          <p:nvPr/>
        </p:nvSpPr>
        <p:spPr>
          <a:xfrm>
            <a:off x="504231" y="12025561"/>
            <a:ext cx="11820186" cy="1181895"/>
          </a:xfrm>
          <a:prstGeom prst="round2SameRect">
            <a:avLst/>
          </a:prstGeom>
          <a:noFill/>
          <a:effectLst>
            <a:reflection stA="1000" endPos="65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نتایج: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6239" y="21790881"/>
            <a:ext cx="11748178" cy="362816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400" b="1" dirty="0" smtClean="0">
                <a:cs typeface="B Nazanin" pitchFamily="2" charset="-78"/>
              </a:rPr>
              <a:t>بخش بعدي مقاله در اين قسمت نوشته شود (فونت  فونت 24فارسی یا  20 انگليسي پررنگ يعني </a:t>
            </a:r>
            <a:r>
              <a:rPr lang="en-US" sz="2400" b="1" dirty="0" smtClean="0">
                <a:cs typeface="B Nazanin" pitchFamily="2" charset="-78"/>
              </a:rPr>
              <a:t>Bold</a:t>
            </a:r>
            <a:r>
              <a:rPr lang="fa-IR" sz="2400" b="1" dirty="0" smtClean="0">
                <a:cs typeface="B Nazanin" pitchFamily="2" charset="-78"/>
              </a:rPr>
              <a:t>)</a:t>
            </a: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37" name="Round Same Side Corner Rectangle 36"/>
          <p:cNvSpPr/>
          <p:nvPr/>
        </p:nvSpPr>
        <p:spPr>
          <a:xfrm>
            <a:off x="576239" y="20450497"/>
            <a:ext cx="11748178" cy="1340384"/>
          </a:xfrm>
          <a:prstGeom prst="round2Same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4- نتيجه گيري: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8247" y="27003225"/>
            <a:ext cx="11604162" cy="489654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2200" b="1" dirty="0" smtClean="0">
                <a:cs typeface="B Nazanin" pitchFamily="2" charset="-78"/>
              </a:rPr>
              <a:t>مراجع در اين قسمت نوشته شود (فونت  فونت 24فارسی یا  20 انگليسي</a:t>
            </a: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lvl="0" algn="l" rtl="0" hangingPunct="0"/>
            <a:r>
              <a:rPr lang="en-US" sz="2000" b="1" dirty="0" smtClean="0">
                <a:cs typeface="+mj-cs"/>
              </a:rPr>
              <a:t>[1] </a:t>
            </a:r>
            <a:r>
              <a:rPr lang="en-US" sz="2000" dirty="0">
                <a:cs typeface="+mj-cs"/>
              </a:rPr>
              <a:t>A. Author 1 and B. Author 2, “Title of the conference paper,” Proc. Int. Conf. on Power System Reliability. Singapore, pp. 100-105,  1999.</a:t>
            </a: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en-US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 smtClean="0">
              <a:cs typeface="B Nazanin" pitchFamily="2" charset="-78"/>
            </a:endParaRPr>
          </a:p>
          <a:p>
            <a:pPr algn="just"/>
            <a:endParaRPr lang="fa-IR" sz="2400" b="1" dirty="0">
              <a:cs typeface="B Nazanin" pitchFamily="2" charset="-78"/>
            </a:endParaRPr>
          </a:p>
        </p:txBody>
      </p:sp>
      <p:sp>
        <p:nvSpPr>
          <p:cNvPr id="41" name="Round Same Side Corner Rectangle 40"/>
          <p:cNvSpPr/>
          <p:nvPr/>
        </p:nvSpPr>
        <p:spPr>
          <a:xfrm>
            <a:off x="648247" y="25851098"/>
            <a:ext cx="11604162" cy="1152128"/>
          </a:xfrm>
          <a:prstGeom prst="round2Same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4400" dirty="0" smtClean="0">
                <a:cs typeface="B Titr" pitchFamily="2" charset="-78"/>
              </a:rPr>
              <a:t>5- مراجع:</a:t>
            </a:r>
            <a:endParaRPr lang="fa-IR" sz="4400" dirty="0">
              <a:cs typeface="B Titr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71" y="560000"/>
            <a:ext cx="2880320" cy="49627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83338" y="1241306"/>
            <a:ext cx="3888432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4000" b="1" dirty="0" smtClean="0">
                <a:solidFill>
                  <a:schemeClr val="dk1"/>
                </a:solidFill>
                <a:cs typeface="B Mitra" panose="00000400000000000000" pitchFamily="2" charset="-78"/>
              </a:rPr>
              <a:t>تاریخ برگزاری:</a:t>
            </a:r>
          </a:p>
          <a:p>
            <a:pPr algn="ctr"/>
            <a:r>
              <a:rPr lang="fa-IR" sz="4000" b="1" dirty="0" smtClean="0">
                <a:solidFill>
                  <a:schemeClr val="dk1"/>
                </a:solidFill>
                <a:cs typeface="B Mitra" panose="00000400000000000000" pitchFamily="2" charset="-78"/>
              </a:rPr>
              <a:t>5 </a:t>
            </a:r>
            <a:r>
              <a:rPr lang="fa-IR" sz="4000" b="1" dirty="0">
                <a:solidFill>
                  <a:schemeClr val="dk1"/>
                </a:solidFill>
                <a:cs typeface="B Mitra" panose="00000400000000000000" pitchFamily="2" charset="-78"/>
              </a:rPr>
              <a:t>تا 7 آبان ماه </a:t>
            </a:r>
            <a:r>
              <a:rPr lang="fa-IR" sz="4000" b="1" dirty="0" smtClean="0">
                <a:solidFill>
                  <a:schemeClr val="dk1"/>
                </a:solidFill>
                <a:cs typeface="B Mitra" panose="00000400000000000000" pitchFamily="2" charset="-78"/>
              </a:rPr>
              <a:t>95</a:t>
            </a:r>
            <a:endParaRPr lang="en-GB" sz="4000" b="1" dirty="0">
              <a:solidFill>
                <a:schemeClr val="dk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069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258</Words>
  <Application>Microsoft Office PowerPoint</Application>
  <PresentationFormat>Custom</PresentationFormat>
  <Paragraphs>100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khorramnia</dc:creator>
  <cp:lastModifiedBy>Mohammad</cp:lastModifiedBy>
  <cp:revision>13</cp:revision>
  <dcterms:created xsi:type="dcterms:W3CDTF">2014-01-29T08:02:24Z</dcterms:created>
  <dcterms:modified xsi:type="dcterms:W3CDTF">2016-09-21T12:35:48Z</dcterms:modified>
</cp:coreProperties>
</file>